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1"/>
  </p:notesMasterIdLst>
  <p:handoutMasterIdLst>
    <p:handoutMasterId r:id="rId52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99" r:id="rId11"/>
    <p:sldId id="302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288" r:id="rId45"/>
    <p:sldId id="289" r:id="rId46"/>
    <p:sldId id="320" r:id="rId47"/>
    <p:sldId id="274" r:id="rId48"/>
    <p:sldId id="275" r:id="rId49"/>
    <p:sldId id="329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83" d="100"/>
          <a:sy n="83" d="100"/>
        </p:scale>
        <p:origin x="893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commentAuthors" Target="commentAuthors.xml"/><Relationship Id="rId58" Type="http://schemas.microsoft.com/office/2016/11/relationships/changesInfo" Target="changesInfos/changesInfo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dhilrezam/applied_data_science_capstone/blob/main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dhilrezam/applied_data_science_capstone/blob/main/jupyter-labs-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dhilrezam/applied_data_science_capstone/blob/main/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Fadhil Reza Maulana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December, 12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21EF704-3FD6-C812-FC25-BA8AB04A5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2" y="1349988"/>
            <a:ext cx="4946574" cy="27047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F36A260-A29D-9C1D-385F-F250C3AC2B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054765"/>
            <a:ext cx="4946574" cy="27047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A02A2D3-5EEB-2895-5FE1-7928B01CC3DB}"/>
              </a:ext>
            </a:extLst>
          </p:cNvPr>
          <p:cNvSpPr txBox="1"/>
          <p:nvPr/>
        </p:nvSpPr>
        <p:spPr>
          <a:xfrm>
            <a:off x="6096000" y="2142990"/>
            <a:ext cx="3315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From the bar chart beside we can see that ES-L1 is an orbit type with the highest successful rate</a:t>
            </a:r>
            <a:endParaRPr lang="en-ID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523B3C-1050-8D5A-DBE4-B466AF6E1719}"/>
              </a:ext>
            </a:extLst>
          </p:cNvPr>
          <p:cNvSpPr txBox="1"/>
          <p:nvPr/>
        </p:nvSpPr>
        <p:spPr>
          <a:xfrm>
            <a:off x="1081990" y="5046347"/>
            <a:ext cx="3315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From the graph on the right we can see that the rocket launch success rate mostly increase each year with the highest success rate in 2019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  <a:endParaRPr lang="en-US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collected use SpaceX API and scrapping from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encoded by one hot encoding and was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sclaed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SpaceX API Data Collection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 URL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5F1B648-9465-3D66-E571-7F838EBFDEF0}"/>
              </a:ext>
            </a:extLst>
          </p:cNvPr>
          <p:cNvGrpSpPr/>
          <p:nvPr/>
        </p:nvGrpSpPr>
        <p:grpSpPr>
          <a:xfrm>
            <a:off x="7616730" y="1350057"/>
            <a:ext cx="2469642" cy="4913291"/>
            <a:chOff x="7616730" y="1562485"/>
            <a:chExt cx="2469642" cy="4913291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71C16871-6C09-0ECF-B607-2DFB5272575E}"/>
                </a:ext>
              </a:extLst>
            </p:cNvPr>
            <p:cNvSpPr/>
            <p:nvPr/>
          </p:nvSpPr>
          <p:spPr>
            <a:xfrm>
              <a:off x="8010701" y="1562485"/>
              <a:ext cx="1681701" cy="54904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Get Request SpaceX API</a:t>
              </a:r>
              <a:endParaRPr lang="en-ID" dirty="0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1D6624FA-6A6B-BFD1-5993-4ABF2B03CCC6}"/>
                </a:ext>
              </a:extLst>
            </p:cNvPr>
            <p:cNvSpPr/>
            <p:nvPr/>
          </p:nvSpPr>
          <p:spPr>
            <a:xfrm>
              <a:off x="7616730" y="2977573"/>
              <a:ext cx="2469642" cy="387927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Normalize </a:t>
              </a:r>
              <a:r>
                <a:rPr lang="en-US" dirty="0" err="1"/>
                <a:t>json</a:t>
              </a:r>
              <a:endParaRPr lang="en-ID" dirty="0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B845D22C-513C-5DBE-F496-44290E153C8E}"/>
                </a:ext>
              </a:extLst>
            </p:cNvPr>
            <p:cNvSpPr/>
            <p:nvPr/>
          </p:nvSpPr>
          <p:spPr>
            <a:xfrm>
              <a:off x="8010702" y="4321723"/>
              <a:ext cx="1681701" cy="54904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Convert to </a:t>
              </a:r>
              <a:r>
                <a:rPr lang="en-US" dirty="0" err="1"/>
                <a:t>Dataframe</a:t>
              </a:r>
              <a:endParaRPr lang="en-ID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412DAD5-3058-CD9C-4EC8-A73C3A8A487F}"/>
                </a:ext>
              </a:extLst>
            </p:cNvPr>
            <p:cNvCxnSpPr>
              <a:cxnSpLocks/>
              <a:stCxn id="7" idx="2"/>
            </p:cNvCxnSpPr>
            <p:nvPr/>
          </p:nvCxnSpPr>
          <p:spPr>
            <a:xfrm>
              <a:off x="8851552" y="2111534"/>
              <a:ext cx="1" cy="6495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F683D868-D41F-6728-116C-D61129BA03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51552" y="3410592"/>
              <a:ext cx="1" cy="86603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FF5E8483-0A18-473D-6124-5EAED63A8B72}"/>
                </a:ext>
              </a:extLst>
            </p:cNvPr>
            <p:cNvSpPr/>
            <p:nvPr/>
          </p:nvSpPr>
          <p:spPr>
            <a:xfrm>
              <a:off x="8057226" y="5829231"/>
              <a:ext cx="1588650" cy="646545"/>
            </a:xfrm>
            <a:prstGeom prst="parallelogram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Stored to </a:t>
              </a:r>
              <a:r>
                <a:rPr lang="en-US" dirty="0" err="1"/>
                <a:t>Dataframe</a:t>
              </a:r>
              <a:endParaRPr lang="en-ID" dirty="0"/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78D4B69-4BE4-6978-9B96-A7E5AF8B4C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68524" y="4915864"/>
              <a:ext cx="1" cy="86603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Falcon9 HTML Web Scrapping GitHub URL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73583EE-DB65-5577-DBFD-24DEFF7A4908}"/>
              </a:ext>
            </a:extLst>
          </p:cNvPr>
          <p:cNvGrpSpPr/>
          <p:nvPr/>
        </p:nvGrpSpPr>
        <p:grpSpPr>
          <a:xfrm>
            <a:off x="7616730" y="1412934"/>
            <a:ext cx="2469642" cy="4805854"/>
            <a:chOff x="7616730" y="1625362"/>
            <a:chExt cx="2469642" cy="4805854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C1792AB2-50AE-9A1B-4BA5-7CBFA6DB199A}"/>
                </a:ext>
              </a:extLst>
            </p:cNvPr>
            <p:cNvSpPr/>
            <p:nvPr/>
          </p:nvSpPr>
          <p:spPr>
            <a:xfrm>
              <a:off x="7813715" y="1625362"/>
              <a:ext cx="2075671" cy="54904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Get Request HTML Falcon9 Page</a:t>
              </a:r>
              <a:endParaRPr lang="en-ID" dirty="0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17227532-7DA8-3FBA-F1BA-8977DAD34B0C}"/>
                </a:ext>
              </a:extLst>
            </p:cNvPr>
            <p:cNvSpPr/>
            <p:nvPr/>
          </p:nvSpPr>
          <p:spPr>
            <a:xfrm>
              <a:off x="7616730" y="2875977"/>
              <a:ext cx="2469642" cy="469866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Create </a:t>
              </a:r>
              <a:r>
                <a:rPr lang="en-US" dirty="0" err="1"/>
                <a:t>BeautifulSoup</a:t>
              </a:r>
              <a:r>
                <a:rPr lang="en-US" dirty="0"/>
                <a:t> Object</a:t>
              </a:r>
              <a:endParaRPr lang="en-ID" dirty="0"/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59143B6-A59C-ED2A-90DD-D14E0032A438}"/>
                </a:ext>
              </a:extLst>
            </p:cNvPr>
            <p:cNvSpPr/>
            <p:nvPr/>
          </p:nvSpPr>
          <p:spPr>
            <a:xfrm>
              <a:off x="8010702" y="4026165"/>
              <a:ext cx="1681701" cy="549049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Extract column and variable</a:t>
              </a:r>
              <a:endParaRPr lang="en-ID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F44F68A8-B920-0919-AEBB-7EF689DB4B7A}"/>
                </a:ext>
              </a:extLst>
            </p:cNvPr>
            <p:cNvCxnSpPr>
              <a:cxnSpLocks/>
            </p:cNvCxnSpPr>
            <p:nvPr/>
          </p:nvCxnSpPr>
          <p:spPr>
            <a:xfrm>
              <a:off x="8851551" y="2247705"/>
              <a:ext cx="2" cy="56919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37239D84-D4E9-9686-6B10-3E90CC0CE444}"/>
                </a:ext>
              </a:extLst>
            </p:cNvPr>
            <p:cNvCxnSpPr>
              <a:cxnSpLocks/>
            </p:cNvCxnSpPr>
            <p:nvPr/>
          </p:nvCxnSpPr>
          <p:spPr>
            <a:xfrm>
              <a:off x="8851553" y="3410592"/>
              <a:ext cx="0" cy="4544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2C07E08D-D646-6C86-BD34-8F9609BF0A39}"/>
                </a:ext>
              </a:extLst>
            </p:cNvPr>
            <p:cNvSpPr/>
            <p:nvPr/>
          </p:nvSpPr>
          <p:spPr>
            <a:xfrm>
              <a:off x="7813715" y="5565178"/>
              <a:ext cx="2029146" cy="866038"/>
            </a:xfrm>
            <a:prstGeom prst="parallelogram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Create </a:t>
              </a:r>
              <a:r>
                <a:rPr lang="en-US" dirty="0" err="1"/>
                <a:t>dict</a:t>
              </a:r>
              <a:r>
                <a:rPr lang="en-US" dirty="0"/>
                <a:t> and Stored to </a:t>
              </a:r>
              <a:r>
                <a:rPr lang="en-US" dirty="0" err="1"/>
                <a:t>Dataframe</a:t>
              </a:r>
              <a:endParaRPr lang="en-ID" dirty="0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1C32573-D100-EB33-5C5F-F8374259D5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68524" y="4620306"/>
              <a:ext cx="1" cy="86603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43538" y="1380967"/>
            <a:ext cx="5427589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Data Wrangling GitHub URL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A383B8-98F9-ECC5-E438-4EB7CF6969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5320" y="1571679"/>
            <a:ext cx="1201360" cy="4747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795</TotalTime>
  <Words>1346</Words>
  <Application>Microsoft Office PowerPoint</Application>
  <PresentationFormat>Widescreen</PresentationFormat>
  <Paragraphs>229</Paragraphs>
  <Slides>46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3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Fadhil Reza Maulana</cp:lastModifiedBy>
  <cp:revision>205</cp:revision>
  <dcterms:created xsi:type="dcterms:W3CDTF">2021-04-29T18:58:34Z</dcterms:created>
  <dcterms:modified xsi:type="dcterms:W3CDTF">2022-12-14T03:43:53Z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